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Proxima Nova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e4324d8d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2e4324d8d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really big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Will need a lot to cover the whole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control everything?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Would one micro be enough? How do we track puck and communicate with LEDs?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2e4324d8d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2e4324d8d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really big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Will need a lot to cover the whole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control everything?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Would one micro be enough? How do we track puck and communicate with LEDs?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d61fb32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2d61fb32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2e4324d8d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2e4324d8d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c993efd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c993efd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2d61fb32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2d61fb32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d61fb3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2d61fb3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2d61fb32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2d61fb32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2d61fb3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2d61fb3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2dc7a35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2dc7a35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45c3825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45c3825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dc7a35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dc7a35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2dc7a35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2dc7a35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2dc7a35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2dc7a35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2dc7a35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2dc7a35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d61fb3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2d61fb3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2dc7a35c8_1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2dc7a35c8_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2dc7a35c8_1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2dc7a35c8_1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dc7a35c8_1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dc7a35c8_1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2dc7a35c8_1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2dc7a35c8_1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2dc7a35c8_1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2dc7a35c8_1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c993efd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c993efd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2dc7a35c8_1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2dc7a35c8_1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pic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2d61fb3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2d61fb3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d61fb3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d61fb3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2d61fb3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2d61fb3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2d61fb3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2d61fb3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2d61fb3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2d61fb3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2d61fb3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2d61fb3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2d61fb3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2d61fb3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2d61fb32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2d61fb3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d61fb3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2d61fb3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45c3825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45c3825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c993efdc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c993efdc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45c3825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45c3825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1e4d2d2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1e4d2d2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1e4d2d2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1e4d2d2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45c3825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45c3825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c993efdc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c993efdc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2d61fb3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2d61fb3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45c3825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45c3825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c993efdc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c993efdc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2d61fb3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2d61fb3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really big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Will need a lot to cover the whole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to control everything?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Would one micro be enough? How do we track puck and communicate with LEDs?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STyRGIivLZW3GxOqKrij1LxdPkjWAfCI/view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Relationship Id="rId5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3XViVmD03Gg" TargetMode="External"/><Relationship Id="rId4" Type="http://schemas.openxmlformats.org/officeDocument/2006/relationships/image" Target="../media/image3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1963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05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05 – Smart Air Hockey Table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15420" l="3128" r="0" t="5132"/>
          <a:stretch/>
        </p:blipFill>
        <p:spPr>
          <a:xfrm>
            <a:off x="0" y="0"/>
            <a:ext cx="5951076" cy="29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7633" r="1811" t="0"/>
          <a:stretch/>
        </p:blipFill>
        <p:spPr>
          <a:xfrm>
            <a:off x="5537625" y="0"/>
            <a:ext cx="3606374" cy="29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big table!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 really big table! (Almost 6’ x 3’)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Simplicity and modularity were key to keep cost and complexity down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Matrix of 128 PCBs, 512 LEDs, 512 sensors, &gt;1.3k wires, and so much more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control everything?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Offloaded computation to other components, away from the microcontroller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Ended up with one microcontroller with nearly 100 pins being used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big table!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 really big table! (Almost 6’ x 3’)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Simplicity and modularity were key to keep cost and complexity down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Matrix of 128 PCBs, 512 LEDs, 512 sensors, &gt;1.3k wires, and so much more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control everything?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Offloaded computation to other components, away from the microcontroller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Ended up with one microcontroller with nearly 100 pins being used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assembly could take forever…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Streamlining repeatable processes and assigning tasks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Getting sensor boards assembled, using dupont wires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were to do it again, would have looked into pogo pins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not air hockey table experts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(not enough air, too much air, bowing of surface)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guessing and hoping it would work out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Thankfully, it mostly did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not air hockey table experts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(not enough air, too much air, bowing of surface)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guessing and hoping it would work out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Thankfully, it mostly did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also not carpenters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Took a lot of time to build and design the table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Contributions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</a:t>
            </a:r>
            <a:r>
              <a:rPr lang="en"/>
              <a:t>verview of Individual Contributions (Alan)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49458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(Design &amp; Construction)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Overall Body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MDF Middle Level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Acrylic Top Surface</a:t>
            </a:r>
            <a:endParaRPr sz="1700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26" y="1056400"/>
            <a:ext cx="2489576" cy="33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b="0" l="0" r="0" t="-93386"/>
          <a:stretch/>
        </p:blipFill>
        <p:spPr>
          <a:xfrm>
            <a:off x="3384076" y="445035"/>
            <a:ext cx="2489576" cy="442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(Alan)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49458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(Design &amp; Construction)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Overall Body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MDF Middle Level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Acrylic Top Surface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Soldering &amp; Testing of Sensor PCBs</a:t>
            </a:r>
            <a:endParaRPr sz="1700"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22245"/>
          <a:stretch/>
        </p:blipFill>
        <p:spPr>
          <a:xfrm>
            <a:off x="5257500" y="1230700"/>
            <a:ext cx="3473299" cy="36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(Alan)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49458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(Design &amp; Construction)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Overall Body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MDF Middle Level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Acrylic Top Surface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Soldering &amp; Testing of Sensor PCBs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Optimizations throughout the repo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Integration of trail gameplay and brightness control</a:t>
            </a:r>
            <a:endParaRPr sz="1700"/>
          </a:p>
        </p:txBody>
      </p:sp>
      <p:pic>
        <p:nvPicPr>
          <p:cNvPr id="160" name="Google Shape;160;p29" title="IMG_117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00" y="2023725"/>
            <a:ext cx="3581702" cy="20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676" y="1062250"/>
            <a:ext cx="3650426" cy="359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EEPROM driver</a:t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738" y="1083088"/>
            <a:ext cx="32670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Overview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 Diagram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Challenges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Member</a:t>
            </a:r>
            <a:r>
              <a:rPr lang="en"/>
              <a:t> Contributions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Demonstration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EEPROM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sensor driver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50" y="1336825"/>
            <a:ext cx="4921475" cy="2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EEPROM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sensor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supply relay driver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823" y="1612425"/>
            <a:ext cx="3813925" cy="19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EEPROM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sensor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supply relay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650" y="1152475"/>
            <a:ext cx="1735126" cy="17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125" y="2537825"/>
            <a:ext cx="2774925" cy="22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EEPROM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sensor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supply relay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logic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125" y="1109975"/>
            <a:ext cx="4363501" cy="36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b="16464" l="2593" r="5747" t="24670"/>
          <a:stretch/>
        </p:blipFill>
        <p:spPr>
          <a:xfrm>
            <a:off x="2546675" y="1017725"/>
            <a:ext cx="6285624" cy="302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888" y="1017725"/>
            <a:ext cx="4527402" cy="403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306" y="1017725"/>
            <a:ext cx="4092991" cy="403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Relay Driver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63" y="1017725"/>
            <a:ext cx="449122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Relay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Driver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125" y="1017713"/>
            <a:ext cx="4483172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Relay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EEPROM Driver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00" y="3210488"/>
            <a:ext cx="7543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Individual Contributions (Trevor)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Detection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Relay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 Effect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EEPROM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Mechanical Assembly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 Legs &amp; Supports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Mounting MDF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 Ends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 rotWithShape="1">
          <a:blip r:embed="rId3">
            <a:alphaModFix/>
          </a:blip>
          <a:srcRect b="11168" l="0" r="0" t="28100"/>
          <a:stretch/>
        </p:blipFill>
        <p:spPr>
          <a:xfrm>
            <a:off x="4156625" y="1017725"/>
            <a:ext cx="2194560" cy="19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 rotWithShape="1">
          <a:blip r:embed="rId4">
            <a:alphaModFix/>
          </a:blip>
          <a:srcRect b="18875" l="0" r="0" t="20393"/>
          <a:stretch/>
        </p:blipFill>
        <p:spPr>
          <a:xfrm>
            <a:off x="6675125" y="1017713"/>
            <a:ext cx="2285998" cy="184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520" y="2825496"/>
            <a:ext cx="3657599" cy="22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75" y="1152475"/>
            <a:ext cx="4925449" cy="2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5" y="1017725"/>
            <a:ext cx="3710875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75" y="2322650"/>
            <a:ext cx="5095373" cy="21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Display Driver Firmware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16061" r="21853" t="0"/>
          <a:stretch/>
        </p:blipFill>
        <p:spPr>
          <a:xfrm>
            <a:off x="5015425" y="1295425"/>
            <a:ext cx="3816873" cy="3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Display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Rotary Encoder Driver Firmware</a:t>
            </a:r>
            <a:endParaRPr/>
          </a:p>
        </p:txBody>
      </p:sp>
      <p:pic>
        <p:nvPicPr>
          <p:cNvPr descr="Bourns - PEC11R-4015F-N0024 - 24 Pulse Incremental Mechanical Rotary Encoder  w/ 6 mm Flat Shaft,Through Hole - RS"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450" y="1617650"/>
            <a:ext cx="2486050" cy="2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Display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Rotary Encoder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 System Software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14513" r="19427" t="0"/>
          <a:stretch/>
        </p:blipFill>
        <p:spPr>
          <a:xfrm>
            <a:off x="5214700" y="1152479"/>
            <a:ext cx="3617603" cy="308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Display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Rotary Encoder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 System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Contribute to Carpentry and Assembly</a:t>
            </a:r>
            <a:endParaRPr/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50" y="1116475"/>
            <a:ext cx="3488399" cy="34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Individual Contributions (Will)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Firmware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Peripheral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Matrix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Display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Rotary Encoder Driver Firmware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 System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Contribute to Carpentry and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Chute, Pusher, and Mounting Bracket CAD Models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525" y="1857988"/>
            <a:ext cx="1595374" cy="1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7825" y="3054525"/>
            <a:ext cx="1595374" cy="119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25" y="1857975"/>
            <a:ext cx="1595400" cy="1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7206" y="192750"/>
            <a:ext cx="950600" cy="1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9762" l="17789" r="17827" t="10480"/>
          <a:stretch/>
        </p:blipFill>
        <p:spPr>
          <a:xfrm>
            <a:off x="5044100" y="1498338"/>
            <a:ext cx="3910224" cy="27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60000" dist="57150">
              <a:srgbClr val="000000">
                <a:alpha val="50000"/>
              </a:srgbClr>
            </a:outerShdw>
          </a:effectLst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Air Hockey Table (SAHT)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7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Enhanced Gameplay:</a:t>
            </a:r>
            <a:r>
              <a:rPr lang="en"/>
              <a:t> Blends air hockey with tech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Dynamic RGB LED Grid:</a:t>
            </a:r>
            <a:r>
              <a:rPr lang="en"/>
              <a:t> LEDs provide visual </a:t>
            </a:r>
            <a:r>
              <a:rPr lang="en"/>
              <a:t>feedback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Precise Puck Tracking:</a:t>
            </a:r>
            <a:r>
              <a:rPr lang="en"/>
              <a:t> Grid of Hall Effect sensors under the playing surface to ensure accurate real-time tracking of a puck embedded with a magnet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Goal Detection:</a:t>
            </a:r>
            <a:r>
              <a:rPr lang="en"/>
              <a:t> LDR and LED pairs for score detection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OLED Score Display:</a:t>
            </a:r>
            <a:r>
              <a:rPr lang="en"/>
              <a:t> Side display for score tracking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b="1" lang="en"/>
              <a:t>Power Supply:</a:t>
            </a:r>
            <a:r>
              <a:rPr lang="en"/>
              <a:t> Power the table from a wall outlet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Demonstration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PSDRs</a:t>
            </a:r>
            <a:endParaRPr/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PSDR #1 (</a:t>
            </a:r>
            <a:r>
              <a:rPr i="1" lang="en"/>
              <a:t>Hardware</a:t>
            </a:r>
            <a:r>
              <a:rPr lang="en"/>
              <a:t>): An ability for the microcontroller to </a:t>
            </a:r>
            <a:r>
              <a:rPr lang="en" u="sng"/>
              <a:t>determine the puck’s position on the playing surface</a:t>
            </a:r>
            <a:r>
              <a:rPr lang="en"/>
              <a:t> by interpreting signals from a grid of hall effect switches beneath it, using digital gates to consolidate individual signals into row and column bit vectors.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PSDR #2 (</a:t>
            </a:r>
            <a:r>
              <a:rPr i="1" lang="en"/>
              <a:t>Hardware</a:t>
            </a:r>
            <a:r>
              <a:rPr lang="en"/>
              <a:t>): An ability for the microcontroller to automatically </a:t>
            </a:r>
            <a:r>
              <a:rPr lang="en" u="sng"/>
              <a:t>detect goals scored</a:t>
            </a:r>
            <a:r>
              <a:rPr lang="en"/>
              <a:t> using an LED and analog photoresistor pair digitized using a comparator installed at each goal.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PSDR #3 (</a:t>
            </a:r>
            <a:r>
              <a:rPr i="1" lang="en"/>
              <a:t>Hardware</a:t>
            </a:r>
            <a:r>
              <a:rPr lang="en"/>
              <a:t>): An ability for the microcontroller to </a:t>
            </a:r>
            <a:r>
              <a:rPr lang="en" u="sng"/>
              <a:t>display game score</a:t>
            </a:r>
            <a:r>
              <a:rPr lang="en"/>
              <a:t> on an OLED display using the SPI protocol.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PSDR #4 (</a:t>
            </a:r>
            <a:r>
              <a:rPr i="1" lang="en"/>
              <a:t>Hardware</a:t>
            </a:r>
            <a:r>
              <a:rPr lang="en"/>
              <a:t>): An ability for the microcontroller to </a:t>
            </a:r>
            <a:r>
              <a:rPr lang="en" u="sng"/>
              <a:t>control a large grid of individually-addressable WS2812B RGB LEDs</a:t>
            </a:r>
            <a:r>
              <a:rPr lang="en"/>
              <a:t> </a:t>
            </a:r>
            <a:r>
              <a:rPr lang="en"/>
              <a:t>beneath</a:t>
            </a:r>
            <a:r>
              <a:rPr lang="en"/>
              <a:t> the playing surface using the LED’s custom communication protocol.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/>
              <a:t>PSDR #5 (</a:t>
            </a:r>
            <a:r>
              <a:rPr i="1" lang="en"/>
              <a:t>Hardware</a:t>
            </a:r>
            <a:r>
              <a:rPr lang="en"/>
              <a:t>): An ability to </a:t>
            </a:r>
            <a:r>
              <a:rPr lang="en" u="sng"/>
              <a:t>provide power</a:t>
            </a:r>
            <a:r>
              <a:rPr lang="en"/>
              <a:t> to the microcontroller at 3.3V using a buck converter from a 5V source.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PSDRs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EPSDR #1 (Hardware): An ability for the microcontroller to </a:t>
            </a:r>
            <a:r>
              <a:rPr lang="en" sz="1500" u="sng"/>
              <a:t>store graphical animations and save game score on an EEPROM</a:t>
            </a:r>
            <a:r>
              <a:rPr lang="en" sz="1500"/>
              <a:t>.</a:t>
            </a:r>
            <a:br>
              <a:rPr lang="en" sz="1500"/>
            </a:b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EPSDR #2 (Hardware &amp; Software): An ability for the players to </a:t>
            </a:r>
            <a:r>
              <a:rPr lang="en" sz="1500" u="sng"/>
              <a:t>control the brightness</a:t>
            </a:r>
            <a:r>
              <a:rPr lang="en" sz="1500"/>
              <a:t> of the RGB LED grid and </a:t>
            </a:r>
            <a:r>
              <a:rPr lang="en" sz="1500" u="sng"/>
              <a:t>winning game score number by interfacing with a rotary encoder and a menu on the OLED display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Video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1" name="Google Shape;341;p55" title="Senior Design Final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275" y="445025"/>
            <a:ext cx="7197938" cy="40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</a:t>
            </a:r>
            <a:r>
              <a:rPr lang="en"/>
              <a:t> Diagram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246429"/>
            <a:ext cx="7718751" cy="32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Diagram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38" y="1017725"/>
            <a:ext cx="7056930" cy="386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Challenges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big table!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4260300" cy="3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 really big table! (Almost 6’ x 3’)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Simplicity and modularity were key to keep cost and complexity down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Matrix of 128 PCBs, 512 LEDs, 512 sensors, &gt;1.3k wires, and so much more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975" y="852325"/>
            <a:ext cx="3438825" cy="34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ck-It">
  <a:themeElements>
    <a:clrScheme name="Spearmint">
      <a:dk1>
        <a:srgbClr val="000000"/>
      </a:dk1>
      <a:lt1>
        <a:srgbClr val="FFFFFF"/>
      </a:lt1>
      <a:dk2>
        <a:srgbClr val="8E6F3E"/>
      </a:dk2>
      <a:lt2>
        <a:srgbClr val="DAAA00"/>
      </a:lt2>
      <a:accent1>
        <a:srgbClr val="555555"/>
      </a:accent1>
      <a:accent2>
        <a:srgbClr val="424242"/>
      </a:accent2>
      <a:accent3>
        <a:srgbClr val="616161"/>
      </a:accent3>
      <a:accent4>
        <a:srgbClr val="999999"/>
      </a:accent4>
      <a:accent5>
        <a:srgbClr val="DDB945"/>
      </a:accent5>
      <a:accent6>
        <a:srgbClr val="CFB991"/>
      </a:accent6>
      <a:hlink>
        <a:srgbClr val="EBD99F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